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0" r:id="rId5"/>
    <p:sldId id="263" r:id="rId6"/>
    <p:sldId id="258" r:id="rId7"/>
    <p:sldId id="259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02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902D4-9DBD-824A-B8B4-601366C005C5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DFC6-E51C-6149-9610-BEE402A9ACB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DFC6-E51C-6149-9610-BEE402A9ACB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DFC6-E51C-6149-9610-BEE402A9ACB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DFC6-E51C-6149-9610-BEE402A9ACB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DFC6-E51C-6149-9610-BEE402A9ACB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DFC6-E51C-6149-9610-BEE402A9ACB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CE65-032D-0847-89B5-6C4BB9EB0D2A}" type="datetimeFigureOut">
              <a:rPr lang="fr-FR" smtClean="0"/>
              <a:pPr/>
              <a:t>27/06/10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7577-9490-A74C-A9DF-2A291F1FF3D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affiche soho gong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>
                <a:alphaModFix amt="46000"/>
              </a:blip>
              <a:srcRect l="20000" t="32360" b="2719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4">
                <a:alphaModFix amt="46000"/>
              </a:blip>
              <a:srcRect l="20000" t="32360" b="27191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Welcome</a:t>
            </a:r>
            <a:r>
              <a:rPr lang="fr-FR" dirty="0" smtClean="0"/>
              <a:t> to Aix-en-Provence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General informations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1750" y="1143000"/>
            <a:ext cx="6540500" cy="5715000"/>
          </a:xfrm>
        </p:spPr>
        <p:txBody>
          <a:bodyPr/>
          <a:lstStyle/>
          <a:p>
            <a:r>
              <a:rPr lang="fr-FR" dirty="0" smtClean="0"/>
              <a:t>The LOC:</a:t>
            </a:r>
          </a:p>
          <a:p>
            <a:pPr lvl="1"/>
            <a:r>
              <a:rPr lang="fr-FR" dirty="0" smtClean="0"/>
              <a:t>Thierry Appourchaux</a:t>
            </a:r>
          </a:p>
          <a:p>
            <a:pPr lvl="1"/>
            <a:r>
              <a:rPr lang="fr-FR" dirty="0" err="1" smtClean="0"/>
              <a:t>Stephane</a:t>
            </a:r>
            <a:r>
              <a:rPr lang="fr-FR" dirty="0" smtClean="0"/>
              <a:t> </a:t>
            </a:r>
            <a:r>
              <a:rPr lang="fr-FR" dirty="0" err="1" smtClean="0"/>
              <a:t>Caminade</a:t>
            </a:r>
            <a:endParaRPr lang="fr-FR" dirty="0" smtClean="0"/>
          </a:p>
          <a:p>
            <a:pPr lvl="1"/>
            <a:r>
              <a:rPr lang="fr-FR" dirty="0" smtClean="0"/>
              <a:t>Catherine </a:t>
            </a:r>
            <a:r>
              <a:rPr lang="fr-FR" dirty="0" err="1" smtClean="0"/>
              <a:t>Cougrand</a:t>
            </a:r>
            <a:endParaRPr lang="fr-FR" dirty="0" smtClean="0"/>
          </a:p>
          <a:p>
            <a:pPr lvl="1"/>
            <a:r>
              <a:rPr lang="fr-FR" dirty="0" smtClean="0"/>
              <a:t>Delphine </a:t>
            </a:r>
            <a:r>
              <a:rPr lang="fr-FR" dirty="0" err="1" smtClean="0"/>
              <a:t>Prival</a:t>
            </a:r>
            <a:endParaRPr lang="fr-FR" dirty="0" smtClean="0"/>
          </a:p>
          <a:p>
            <a:pPr lvl="1"/>
            <a:r>
              <a:rPr lang="fr-FR" dirty="0" smtClean="0"/>
              <a:t>Jean-Paul </a:t>
            </a:r>
            <a:r>
              <a:rPr lang="fr-FR" dirty="0" err="1" smtClean="0"/>
              <a:t>Rozet</a:t>
            </a:r>
            <a:endParaRPr lang="fr-FR" dirty="0" smtClean="0"/>
          </a:p>
          <a:p>
            <a:r>
              <a:rPr lang="fr-FR" dirty="0" smtClean="0"/>
              <a:t>WIFI: </a:t>
            </a:r>
          </a:p>
          <a:p>
            <a:pPr lvl="1"/>
            <a:r>
              <a:rPr lang="fr-FR" dirty="0" smtClean="0"/>
              <a:t>Network </a:t>
            </a:r>
            <a:r>
              <a:rPr lang="fr-FR" dirty="0" err="1" smtClean="0"/>
              <a:t>name</a:t>
            </a:r>
            <a:r>
              <a:rPr lang="fr-FR" dirty="0" smtClean="0"/>
              <a:t>: 	Centre de congrès</a:t>
            </a:r>
          </a:p>
          <a:p>
            <a:pPr lvl="1"/>
            <a:r>
              <a:rPr lang="fr-FR" dirty="0" err="1" smtClean="0"/>
              <a:t>Password</a:t>
            </a:r>
            <a:r>
              <a:rPr lang="fr-FR" dirty="0" smtClean="0"/>
              <a:t>:			</a:t>
            </a:r>
            <a:r>
              <a:rPr lang="fr-FR" dirty="0" err="1" smtClean="0"/>
              <a:t>gongsoho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Presentations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possibilities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Use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laptop</a:t>
            </a:r>
            <a:endParaRPr lang="fr-FR" dirty="0" smtClean="0"/>
          </a:p>
          <a:p>
            <a:pPr lvl="1"/>
            <a:r>
              <a:rPr lang="fr-FR" dirty="0" smtClean="0"/>
              <a:t>Use the </a:t>
            </a:r>
            <a:r>
              <a:rPr lang="fr-FR" dirty="0" err="1" smtClean="0"/>
              <a:t>conference</a:t>
            </a:r>
            <a:r>
              <a:rPr lang="fr-FR" dirty="0" smtClean="0"/>
              <a:t> center computer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either</a:t>
            </a:r>
            <a:r>
              <a:rPr lang="fr-FR" dirty="0" smtClean="0"/>
              <a:t> case</a:t>
            </a:r>
          </a:p>
          <a:p>
            <a:pPr lvl="1"/>
            <a:r>
              <a:rPr lang="fr-FR" dirty="0" smtClean="0"/>
              <a:t>Hand over </a:t>
            </a:r>
            <a:r>
              <a:rPr lang="fr-FR" dirty="0" err="1" smtClean="0"/>
              <a:t>your</a:t>
            </a:r>
            <a:r>
              <a:rPr lang="fr-FR" dirty="0" smtClean="0"/>
              <a:t> file (</a:t>
            </a:r>
            <a:r>
              <a:rPr lang="fr-FR" dirty="0" err="1" smtClean="0"/>
              <a:t>ppt</a:t>
            </a:r>
            <a:r>
              <a:rPr lang="fr-FR" dirty="0" smtClean="0"/>
              <a:t> or </a:t>
            </a:r>
            <a:r>
              <a:rPr lang="fr-FR" dirty="0" err="1" smtClean="0"/>
              <a:t>pdf</a:t>
            </a:r>
            <a:r>
              <a:rPr lang="fr-FR" dirty="0" smtClean="0"/>
              <a:t>) to the LOC</a:t>
            </a:r>
          </a:p>
          <a:p>
            <a:r>
              <a:rPr lang="fr-FR" dirty="0" err="1" smtClean="0"/>
              <a:t>Please</a:t>
            </a:r>
            <a:r>
              <a:rPr lang="fr-FR" dirty="0" smtClean="0"/>
              <a:t> come to us </a:t>
            </a:r>
            <a:r>
              <a:rPr lang="fr-FR" dirty="0" err="1" smtClean="0"/>
              <a:t>at</a:t>
            </a:r>
            <a:r>
              <a:rPr lang="fr-FR" dirty="0" smtClean="0"/>
              <a:t> the coffee break </a:t>
            </a:r>
            <a:r>
              <a:rPr lang="fr-FR" dirty="0" err="1" smtClean="0"/>
              <a:t>taking</a:t>
            </a:r>
            <a:r>
              <a:rPr lang="fr-FR" dirty="0" smtClean="0"/>
              <a:t> place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session for </a:t>
            </a:r>
            <a:r>
              <a:rPr lang="fr-FR" dirty="0" err="1" smtClean="0"/>
              <a:t>checking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out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43000"/>
          </a:xfrm>
        </p:spPr>
        <p:txBody>
          <a:bodyPr/>
          <a:lstStyle/>
          <a:p>
            <a:r>
              <a:rPr lang="fr-FR" dirty="0" err="1" smtClean="0"/>
              <a:t>Conference</a:t>
            </a:r>
            <a:r>
              <a:rPr lang="fr-FR" dirty="0" smtClean="0"/>
              <a:t> </a:t>
            </a:r>
            <a:r>
              <a:rPr lang="fr-FR" dirty="0" err="1" smtClean="0"/>
              <a:t>Proceedings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800" y="1143000"/>
            <a:ext cx="8801100" cy="4525963"/>
          </a:xfrm>
        </p:spPr>
        <p:txBody>
          <a:bodyPr/>
          <a:lstStyle/>
          <a:p>
            <a:r>
              <a:rPr lang="fr-FR" dirty="0" smtClean="0"/>
              <a:t>Journal of </a:t>
            </a:r>
            <a:r>
              <a:rPr lang="fr-FR" dirty="0" err="1" smtClean="0"/>
              <a:t>Physics</a:t>
            </a:r>
            <a:r>
              <a:rPr lang="fr-FR" dirty="0" smtClean="0"/>
              <a:t>: </a:t>
            </a:r>
            <a:r>
              <a:rPr lang="fr-FR" dirty="0" err="1" smtClean="0"/>
              <a:t>conference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endParaRPr lang="fr-FR" dirty="0" smtClean="0"/>
          </a:p>
          <a:p>
            <a:r>
              <a:rPr lang="fr-FR" dirty="0" smtClean="0"/>
              <a:t>All </a:t>
            </a:r>
            <a:r>
              <a:rPr lang="fr-FR" dirty="0" err="1" smtClean="0"/>
              <a:t>papers</a:t>
            </a:r>
            <a:r>
              <a:rPr lang="fr-FR" dirty="0" smtClean="0"/>
              <a:t> </a:t>
            </a:r>
            <a:r>
              <a:rPr lang="fr-FR" dirty="0" err="1" smtClean="0"/>
              <a:t>shall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refeered</a:t>
            </a:r>
            <a:endParaRPr lang="fr-FR" dirty="0" smtClean="0"/>
          </a:p>
          <a:p>
            <a:pPr lvl="1"/>
            <a:r>
              <a:rPr lang="fr-FR" dirty="0" smtClean="0"/>
              <a:t>10 pages for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r>
              <a:rPr lang="fr-FR" dirty="0" smtClean="0"/>
              <a:t> (2 </a:t>
            </a:r>
            <a:r>
              <a:rPr lang="fr-FR" dirty="0" err="1" smtClean="0"/>
              <a:t>color</a:t>
            </a:r>
            <a:r>
              <a:rPr lang="fr-FR" dirty="0" smtClean="0"/>
              <a:t> pages)</a:t>
            </a:r>
          </a:p>
          <a:p>
            <a:pPr lvl="1"/>
            <a:r>
              <a:rPr lang="fr-FR" dirty="0" smtClean="0"/>
              <a:t>10 pages for Prospective </a:t>
            </a:r>
            <a:r>
              <a:rPr lang="fr-FR" dirty="0" err="1" smtClean="0"/>
              <a:t>papers</a:t>
            </a:r>
            <a:r>
              <a:rPr lang="fr-FR" dirty="0" smtClean="0"/>
              <a:t> (1 </a:t>
            </a:r>
            <a:r>
              <a:rPr lang="fr-FR" dirty="0" err="1" smtClean="0"/>
              <a:t>color</a:t>
            </a:r>
            <a:r>
              <a:rPr lang="fr-FR" dirty="0" smtClean="0"/>
              <a:t> page)</a:t>
            </a:r>
          </a:p>
          <a:p>
            <a:pPr lvl="1"/>
            <a:r>
              <a:rPr lang="fr-FR" dirty="0" smtClean="0"/>
              <a:t>6 pages for Oral contributions (</a:t>
            </a:r>
            <a:r>
              <a:rPr lang="fr-FR" dirty="0" err="1" smtClean="0"/>
              <a:t>color</a:t>
            </a:r>
            <a:r>
              <a:rPr lang="fr-FR" dirty="0" smtClean="0"/>
              <a:t> page if </a:t>
            </a:r>
            <a:r>
              <a:rPr lang="fr-FR" dirty="0" err="1" smtClean="0"/>
              <a:t>wished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4 pages for Poster (No </a:t>
            </a:r>
            <a:r>
              <a:rPr lang="fr-FR" dirty="0" err="1" smtClean="0"/>
              <a:t>color</a:t>
            </a:r>
            <a:r>
              <a:rPr lang="fr-FR" dirty="0" smtClean="0"/>
              <a:t>  page)</a:t>
            </a:r>
          </a:p>
          <a:p>
            <a:r>
              <a:rPr lang="fr-FR" dirty="0" smtClean="0"/>
              <a:t>Editorial </a:t>
            </a:r>
            <a:r>
              <a:rPr lang="fr-FR" dirty="0" err="1" smtClean="0"/>
              <a:t>board</a:t>
            </a:r>
            <a:r>
              <a:rPr lang="fr-FR" dirty="0" smtClean="0"/>
              <a:t>: part of the SOC + John </a:t>
            </a:r>
            <a:r>
              <a:rPr lang="fr-FR" dirty="0" err="1" smtClean="0"/>
              <a:t>Leibacher</a:t>
            </a:r>
            <a:endParaRPr lang="fr-FR" dirty="0" smtClean="0"/>
          </a:p>
          <a:p>
            <a:r>
              <a:rPr lang="fr-FR" dirty="0" err="1" smtClean="0"/>
              <a:t>Author</a:t>
            </a:r>
            <a:r>
              <a:rPr lang="fr-FR" dirty="0" smtClean="0"/>
              <a:t> guidelines: </a:t>
            </a:r>
          </a:p>
          <a:p>
            <a:pPr lvl="1"/>
            <a:r>
              <a:rPr lang="fr-FR" dirty="0" err="1" smtClean="0"/>
              <a:t>www.iop.org</a:t>
            </a:r>
            <a:r>
              <a:rPr lang="fr-FR" dirty="0" smtClean="0"/>
              <a:t>/EJ/journal/~page=extra.3/1742-6596</a:t>
            </a:r>
          </a:p>
          <a:p>
            <a:r>
              <a:rPr lang="fr-FR" dirty="0" smtClean="0"/>
              <a:t>Deadline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October</a:t>
            </a:r>
            <a:r>
              <a:rPr lang="fr-FR" dirty="0" smtClean="0"/>
              <a:t> 1st , 2010 (</a:t>
            </a:r>
            <a:r>
              <a:rPr lang="fr-FR" dirty="0" err="1" smtClean="0"/>
              <a:t>very</a:t>
            </a:r>
            <a:r>
              <a:rPr lang="fr-FR" dirty="0" smtClean="0"/>
              <a:t> strict !)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Thanks</a:t>
            </a:r>
            <a:r>
              <a:rPr lang="fr-FR" dirty="0" smtClean="0"/>
              <a:t> to Rachel Howe for the </a:t>
            </a:r>
            <a:r>
              <a:rPr lang="fr-FR" dirty="0" err="1" smtClean="0"/>
              <a:t>conference</a:t>
            </a:r>
            <a:r>
              <a:rPr lang="fr-FR" dirty="0" smtClean="0"/>
              <a:t> logo !</a:t>
            </a:r>
          </a:p>
          <a:p>
            <a:endParaRPr lang="fr-FR" dirty="0"/>
          </a:p>
        </p:txBody>
      </p:sp>
      <p:pic>
        <p:nvPicPr>
          <p:cNvPr id="4" name="Image 3" descr="fruit4-2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054869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000000"/>
                </a:solidFill>
              </a:rPr>
              <a:t>Monday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r>
              <a:rPr lang="fr-FR" dirty="0" smtClean="0"/>
              <a:t> 28, 2010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fr-FR" dirty="0" err="1" smtClean="0"/>
              <a:t>Guided</a:t>
            </a:r>
            <a:r>
              <a:rPr lang="fr-FR" dirty="0" smtClean="0"/>
              <a:t> </a:t>
            </a:r>
            <a:r>
              <a:rPr lang="fr-FR" dirty="0" err="1" smtClean="0"/>
              <a:t>visit</a:t>
            </a:r>
            <a:r>
              <a:rPr lang="fr-FR" dirty="0" smtClean="0"/>
              <a:t> of Aix-en-Provence (1  </a:t>
            </a:r>
            <a:r>
              <a:rPr lang="fr-FR" dirty="0" err="1" smtClean="0"/>
              <a:t>hour</a:t>
            </a:r>
            <a:r>
              <a:rPr lang="fr-FR" dirty="0" smtClean="0"/>
              <a:t> by foot)</a:t>
            </a:r>
          </a:p>
          <a:p>
            <a:r>
              <a:rPr lang="fr-FR" dirty="0" smtClean="0"/>
              <a:t>Meeting point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 center @ 18:15</a:t>
            </a:r>
          </a:p>
          <a:p>
            <a:r>
              <a:rPr lang="fr-FR" dirty="0" smtClean="0"/>
              <a:t>4 groups, 4 guides, 4 </a:t>
            </a:r>
            <a:r>
              <a:rPr lang="fr-FR" dirty="0" err="1" smtClean="0"/>
              <a:t>colors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of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have a </a:t>
            </a:r>
            <a:r>
              <a:rPr lang="fr-FR" dirty="0" err="1" smtClean="0"/>
              <a:t>colored</a:t>
            </a:r>
            <a:r>
              <a:rPr lang="fr-FR" dirty="0" smtClean="0"/>
              <a:t> ticket, if not </a:t>
            </a:r>
            <a:r>
              <a:rPr lang="fr-FR" dirty="0" err="1" smtClean="0"/>
              <a:t>please</a:t>
            </a:r>
            <a:r>
              <a:rPr lang="fr-FR" dirty="0" smtClean="0"/>
              <a:t> come to us !</a:t>
            </a:r>
          </a:p>
          <a:p>
            <a:r>
              <a:rPr lang="fr-FR" dirty="0" smtClean="0"/>
              <a:t>Start of the </a:t>
            </a:r>
            <a:r>
              <a:rPr lang="fr-FR" dirty="0" err="1" smtClean="0"/>
              <a:t>visit</a:t>
            </a:r>
            <a:r>
              <a:rPr lang="fr-FR" dirty="0" smtClean="0"/>
              <a:t> @ 18:30</a:t>
            </a:r>
          </a:p>
          <a:p>
            <a:r>
              <a:rPr lang="fr-FR" dirty="0" smtClean="0"/>
              <a:t>End of the </a:t>
            </a:r>
            <a:r>
              <a:rPr lang="fr-FR" dirty="0" err="1" smtClean="0"/>
              <a:t>visit</a:t>
            </a:r>
            <a:r>
              <a:rPr lang="fr-FR" dirty="0" smtClean="0"/>
              <a:t> @ 19:30  </a:t>
            </a:r>
            <a:r>
              <a:rPr lang="fr-FR" dirty="0" err="1" smtClean="0"/>
              <a:t>at</a:t>
            </a:r>
            <a:r>
              <a:rPr lang="fr-FR" dirty="0" smtClean="0"/>
              <a:t> Pavillon de Vendôme</a:t>
            </a:r>
          </a:p>
          <a:p>
            <a:r>
              <a:rPr lang="fr-FR" dirty="0" err="1" smtClean="0"/>
              <a:t>Reception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Pavillon @ 19:30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43000"/>
          </a:xfrm>
        </p:spPr>
        <p:txBody>
          <a:bodyPr/>
          <a:lstStyle/>
          <a:p>
            <a:r>
              <a:rPr lang="fr-FR" dirty="0" smtClean="0"/>
              <a:t>Excursion to Cassis and </a:t>
            </a:r>
            <a:r>
              <a:rPr lang="fr-FR" dirty="0" err="1" smtClean="0"/>
              <a:t>its</a:t>
            </a:r>
            <a:r>
              <a:rPr lang="fr-FR" dirty="0" smtClean="0"/>
              <a:t> calanques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Meeting point: </a:t>
            </a:r>
            <a:r>
              <a:rPr lang="fr-FR" dirty="0" err="1" smtClean="0"/>
              <a:t>Conference</a:t>
            </a:r>
            <a:r>
              <a:rPr lang="fr-FR" dirty="0" smtClean="0"/>
              <a:t> center</a:t>
            </a:r>
          </a:p>
          <a:p>
            <a:r>
              <a:rPr lang="fr-FR" dirty="0" err="1" smtClean="0"/>
              <a:t>Departure</a:t>
            </a:r>
            <a:r>
              <a:rPr lang="fr-FR" dirty="0" smtClean="0"/>
              <a:t> of the buses for Cassis @ 9:30 </a:t>
            </a:r>
            <a:r>
              <a:rPr lang="fr-FR" dirty="0" err="1" smtClean="0"/>
              <a:t>sharp</a:t>
            </a:r>
            <a:r>
              <a:rPr lang="fr-FR" dirty="0" smtClean="0"/>
              <a:t> !</a:t>
            </a:r>
          </a:p>
          <a:p>
            <a:r>
              <a:rPr lang="fr-FR" dirty="0" smtClean="0"/>
              <a:t>In Cassis </a:t>
            </a:r>
            <a:r>
              <a:rPr lang="fr-FR" dirty="0" err="1" smtClean="0"/>
              <a:t>transfer</a:t>
            </a:r>
            <a:r>
              <a:rPr lang="fr-FR" dirty="0" smtClean="0"/>
              <a:t> to the </a:t>
            </a:r>
            <a:r>
              <a:rPr lang="fr-FR" dirty="0" err="1" smtClean="0"/>
              <a:t>harbor</a:t>
            </a:r>
            <a:r>
              <a:rPr lang="fr-FR" dirty="0" smtClean="0"/>
              <a:t> by </a:t>
            </a:r>
            <a:r>
              <a:rPr lang="fr-FR" dirty="0" err="1" smtClean="0"/>
              <a:t>small</a:t>
            </a:r>
            <a:r>
              <a:rPr lang="fr-FR" dirty="0" smtClean="0"/>
              <a:t> trains of </a:t>
            </a:r>
            <a:r>
              <a:rPr lang="fr-FR" dirty="0" err="1" smtClean="0"/>
              <a:t>two</a:t>
            </a:r>
            <a:r>
              <a:rPr lang="fr-FR" dirty="0" smtClean="0"/>
              <a:t> groups @ 10:30 and @ 10:45</a:t>
            </a:r>
          </a:p>
          <a:p>
            <a:r>
              <a:rPr lang="fr-FR" dirty="0" smtClean="0"/>
              <a:t>Boat trip @ 11:30 (1 </a:t>
            </a:r>
            <a:r>
              <a:rPr lang="fr-FR" dirty="0" err="1" smtClean="0"/>
              <a:t>hour</a:t>
            </a:r>
            <a:r>
              <a:rPr lang="fr-FR" dirty="0" smtClean="0"/>
              <a:t>)</a:t>
            </a:r>
          </a:p>
          <a:p>
            <a:r>
              <a:rPr lang="fr-FR" dirty="0" smtClean="0"/>
              <a:t>Lunch </a:t>
            </a:r>
            <a:r>
              <a:rPr lang="fr-FR" dirty="0" err="1" smtClean="0"/>
              <a:t>at</a:t>
            </a:r>
            <a:r>
              <a:rPr lang="fr-FR" dirty="0" smtClean="0"/>
              <a:t> "Le Grand Large" @ 12:45</a:t>
            </a:r>
          </a:p>
          <a:p>
            <a:r>
              <a:rPr lang="fr-FR" dirty="0" smtClean="0"/>
              <a:t>Return to the buses by </a:t>
            </a:r>
            <a:r>
              <a:rPr lang="fr-FR" dirty="0" err="1" smtClean="0"/>
              <a:t>small</a:t>
            </a:r>
            <a:r>
              <a:rPr lang="fr-FR" dirty="0" smtClean="0"/>
              <a:t> trains of </a:t>
            </a:r>
            <a:r>
              <a:rPr lang="fr-FR" dirty="0" err="1" smtClean="0"/>
              <a:t>two</a:t>
            </a:r>
            <a:r>
              <a:rPr lang="fr-FR" dirty="0" smtClean="0"/>
              <a:t> groups @ 16:30 and @ 16:45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43000"/>
          </a:xfrm>
        </p:spPr>
        <p:txBody>
          <a:bodyPr/>
          <a:lstStyle/>
          <a:p>
            <a:r>
              <a:rPr lang="fr-FR" dirty="0" smtClean="0"/>
              <a:t>Thursday July 1st, 2010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700" y="1371600"/>
            <a:ext cx="8356600" cy="4525963"/>
          </a:xfrm>
        </p:spPr>
        <p:txBody>
          <a:bodyPr/>
          <a:lstStyle/>
          <a:p>
            <a:r>
              <a:rPr lang="fr-FR" dirty="0" err="1" smtClean="0"/>
              <a:t>Conference</a:t>
            </a:r>
            <a:r>
              <a:rPr lang="fr-FR" dirty="0" smtClean="0"/>
              <a:t> </a:t>
            </a:r>
            <a:r>
              <a:rPr lang="fr-FR" dirty="0" err="1" smtClean="0"/>
              <a:t>dinner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Le </a:t>
            </a:r>
            <a:r>
              <a:rPr lang="fr-FR" dirty="0" err="1" smtClean="0"/>
              <a:t>Chateau</a:t>
            </a:r>
            <a:r>
              <a:rPr lang="fr-FR" dirty="0" smtClean="0"/>
              <a:t> de la Pioline</a:t>
            </a:r>
          </a:p>
          <a:p>
            <a:r>
              <a:rPr lang="fr-FR" dirty="0" smtClean="0"/>
              <a:t>Meeting point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 center @ 19:00</a:t>
            </a:r>
          </a:p>
          <a:p>
            <a:r>
              <a:rPr lang="fr-FR" dirty="0" smtClean="0"/>
              <a:t>Return </a:t>
            </a:r>
            <a:r>
              <a:rPr lang="fr-FR" dirty="0" err="1" smtClean="0"/>
              <a:t>at</a:t>
            </a:r>
            <a:r>
              <a:rPr lang="fr-FR" dirty="0" smtClean="0"/>
              <a:t> 23:00 </a:t>
            </a:r>
            <a:r>
              <a:rPr lang="fr-FR" dirty="0" err="1" smtClean="0"/>
              <a:t>with</a:t>
            </a:r>
            <a:r>
              <a:rPr lang="fr-FR" dirty="0" smtClean="0"/>
              <a:t> 3 buses:</a:t>
            </a:r>
          </a:p>
          <a:p>
            <a:pPr lvl="1"/>
            <a:r>
              <a:rPr lang="fr-FR" dirty="0" smtClean="0"/>
              <a:t>Bus 1: Mozart / Atrium</a:t>
            </a:r>
          </a:p>
          <a:p>
            <a:pPr lvl="1"/>
            <a:r>
              <a:rPr lang="fr-FR" dirty="0" smtClean="0"/>
              <a:t>Bus 2: Globe / </a:t>
            </a:r>
            <a:r>
              <a:rPr lang="fr-FR" dirty="0" err="1" smtClean="0"/>
              <a:t>Artea</a:t>
            </a:r>
            <a:r>
              <a:rPr lang="fr-FR" dirty="0" smtClean="0"/>
              <a:t> / De France / Augustins</a:t>
            </a:r>
          </a:p>
          <a:p>
            <a:pPr lvl="1"/>
            <a:r>
              <a:rPr lang="fr-FR" dirty="0" smtClean="0"/>
              <a:t>Bus 3: Jas de </a:t>
            </a:r>
            <a:r>
              <a:rPr lang="fr-FR" dirty="0" err="1" smtClean="0"/>
              <a:t>Bouffan</a:t>
            </a:r>
            <a:r>
              <a:rPr lang="fr-FR" dirty="0" smtClean="0"/>
              <a:t> / Rotonde</a:t>
            </a:r>
          </a:p>
          <a:p>
            <a:r>
              <a:rPr lang="fr-FR" dirty="0" smtClean="0"/>
              <a:t>If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hotel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listed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, </a:t>
            </a:r>
            <a:r>
              <a:rPr lang="fr-FR" dirty="0" err="1" smtClean="0"/>
              <a:t>please</a:t>
            </a:r>
            <a:r>
              <a:rPr lang="fr-FR" dirty="0" smtClean="0"/>
              <a:t> let us know!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430</Words>
  <Application>Microsoft Macintosh PowerPoint</Application>
  <PresentationFormat>Présentation à l'écran (4:3)</PresentationFormat>
  <Paragraphs>58</Paragraphs>
  <Slides>8</Slides>
  <Notes>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Welcome to Aix-en-Provence !</vt:lpstr>
      <vt:lpstr>General informations</vt:lpstr>
      <vt:lpstr>Presentations</vt:lpstr>
      <vt:lpstr>Conference Proceedings</vt:lpstr>
      <vt:lpstr>Diapositive 5</vt:lpstr>
      <vt:lpstr>Monday June 28, 2010</vt:lpstr>
      <vt:lpstr>Excursion to Cassis and its calanques</vt:lpstr>
      <vt:lpstr>Thursday July 1st, 2010</vt:lpstr>
    </vt:vector>
  </TitlesOfParts>
  <Company>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 Appourchaux</dc:creator>
  <cp:lastModifiedBy>Thierry Appourchaux</cp:lastModifiedBy>
  <cp:revision>24</cp:revision>
  <dcterms:created xsi:type="dcterms:W3CDTF">2010-06-27T15:11:33Z</dcterms:created>
  <dcterms:modified xsi:type="dcterms:W3CDTF">2010-06-28T05:55:07Z</dcterms:modified>
</cp:coreProperties>
</file>